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09"/>
    <p:restoredTop sz="94787"/>
  </p:normalViewPr>
  <p:slideViewPr>
    <p:cSldViewPr snapToGrid="0">
      <p:cViewPr varScale="1">
        <p:scale>
          <a:sx n="120" d="100"/>
          <a:sy n="120" d="100"/>
        </p:scale>
        <p:origin x="3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B6BB5-1EE4-B340-BCB7-BF02AD79E79B}" type="datetimeFigureOut">
              <a:rPr lang="nl-NL" smtClean="0"/>
              <a:t>06-10-2022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43583-C805-EB40-B083-36F2FD81E9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736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343583-C805-EB40-B083-36F2FD81E9BF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898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B8C7E9-75BF-8EBF-C288-11A025FB95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4FF4A1A-2C1B-0DE2-AC92-11BEA19978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0757BAA-4C3F-3903-4A86-35C0F710E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EEDF5-69F3-3D44-97B0-9459ABB11939}" type="datetimeFigureOut">
              <a:rPr lang="nl-NL" smtClean="0"/>
              <a:t>06-10-2022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AC33741-9A65-6598-4B42-FA435CE57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A52B891-91BA-A85E-077A-CA09213AA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7345-EC43-744F-9289-051598CD86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0951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99DC49-9787-EA1B-CE99-87286BB6B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55CC710-EC66-89F5-CC7C-0255387B5F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C301400-C37E-6155-03F8-070534739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EEDF5-69F3-3D44-97B0-9459ABB11939}" type="datetimeFigureOut">
              <a:rPr lang="nl-NL" smtClean="0"/>
              <a:t>06-10-2022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F49FEDD-FE5F-DBC6-7A98-E1644D298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FDEEFCB-5BE0-C69C-9C3D-3955555CF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7345-EC43-744F-9289-051598CD86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3034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2AFE077-D050-EA8F-8FAE-A14A2CB90F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60DAF8C-1407-465C-D04F-BC8246FF30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06136AD-6C09-04A2-4A39-63980FE9B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EEDF5-69F3-3D44-97B0-9459ABB11939}" type="datetimeFigureOut">
              <a:rPr lang="nl-NL" smtClean="0"/>
              <a:t>06-10-2022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2D205A9-E2A9-6989-4E58-9A70E489A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7744848-D1EC-681E-4A96-9751F7E6C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7345-EC43-744F-9289-051598CD86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6307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ECE780-7AD7-0007-00F3-90239A436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8D32EB2-5976-3495-4C77-B5D7202BF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6020AF2-8259-09E3-47E2-C0D953765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EEDF5-69F3-3D44-97B0-9459ABB11939}" type="datetimeFigureOut">
              <a:rPr lang="nl-NL" smtClean="0"/>
              <a:t>06-10-2022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DFAA2C3-7774-6FC6-C84E-E3BAE4EA3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25C7A40-0716-026A-F821-DDF875187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7345-EC43-744F-9289-051598CD86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4753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966233-64EB-80B9-19E7-119A8549C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20FB3E6-FDB8-3392-E40A-B83AAB3D8C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F4F389-2712-D956-5FA5-38AF706E7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EEDF5-69F3-3D44-97B0-9459ABB11939}" type="datetimeFigureOut">
              <a:rPr lang="nl-NL" smtClean="0"/>
              <a:t>06-10-2022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D2571D3-D2B8-B51E-91D5-6027288C3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2D9EF0E-B952-D8A2-5734-6367D0211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7345-EC43-744F-9289-051598CD86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3442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A27289-820B-AA32-0EBA-3781D1082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8CC0B3-7BAE-49CD-85AA-D0BE029B57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422D344-9A41-1B08-5A31-4D8BC6371B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4E89BE9-D9B3-CCB7-F753-A77B1163A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EEDF5-69F3-3D44-97B0-9459ABB11939}" type="datetimeFigureOut">
              <a:rPr lang="nl-NL" smtClean="0"/>
              <a:t>06-10-2022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3C5D79B-73EB-BDD7-0F9C-024FBA0BD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E650C36-A834-EE3A-678B-2CBF89A30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7345-EC43-744F-9289-051598CD86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0255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B60982-0635-3E0D-FC69-219602AC6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FCAEA1E-E1C1-0B43-E921-8C1682E04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8480E4B-8914-7196-F596-3D9B6BA86C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D0B7CD4-3E48-8728-7F07-F5489CF026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B0A8CD3-6CDD-7EA1-DE3F-205793E4E4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5104B34-16ED-C9B5-E3A5-CCAB6E90C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EEDF5-69F3-3D44-97B0-9459ABB11939}" type="datetimeFigureOut">
              <a:rPr lang="nl-NL" smtClean="0"/>
              <a:t>06-10-2022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0660E1E-305E-78FC-22F6-C28902B1B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09CD120-83E2-FE2C-7A2A-AB83BB6CA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7345-EC43-744F-9289-051598CD86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2380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C608E9-00AB-74A2-60AE-5A8AE6221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902DEA4-140D-EE03-51A5-2229F27E8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EEDF5-69F3-3D44-97B0-9459ABB11939}" type="datetimeFigureOut">
              <a:rPr lang="nl-NL" smtClean="0"/>
              <a:t>06-10-2022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C8E0830-DA34-CD0B-B7F5-F982241A6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A08C08C-9679-2ED3-E8E6-D8C1671A5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7345-EC43-744F-9289-051598CD86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3233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5F8D2F4-694A-5472-06C8-3784AA289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EEDF5-69F3-3D44-97B0-9459ABB11939}" type="datetimeFigureOut">
              <a:rPr lang="nl-NL" smtClean="0"/>
              <a:t>06-10-2022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7482FF1-2380-CFD4-B25F-C64FD6AFC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DF0F995-DB6A-458C-8C39-9D28C3091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7345-EC43-744F-9289-051598CD86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6031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BBC094-5D82-7570-134F-ADB5A7612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137755-28F9-C74D-669C-625DF55D9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0CB37A5-4438-32B0-23B3-2CFAB9CB75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43A03CB-38AF-7D61-77A6-3D2E0354D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EEDF5-69F3-3D44-97B0-9459ABB11939}" type="datetimeFigureOut">
              <a:rPr lang="nl-NL" smtClean="0"/>
              <a:t>06-10-2022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5E9A215-C126-3914-89AA-D8E38054F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14E2325-40F3-8A08-E640-A8725E1DD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7345-EC43-744F-9289-051598CD86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098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4D19AE-E29F-EF7D-4433-C6EDBD29C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1E19E77-53DF-80CB-2007-06FFC0288E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59A4CE6-F2F9-01A4-30DC-24EFA8FF79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A2C146D-F861-F849-3094-57B0CD31F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EEDF5-69F3-3D44-97B0-9459ABB11939}" type="datetimeFigureOut">
              <a:rPr lang="nl-NL" smtClean="0"/>
              <a:t>06-10-2022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089F46C-B32A-5375-C15B-1AF2BFF71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872EF8F-36A6-D3E7-1B6F-0FE809800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7345-EC43-744F-9289-051598CD86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1055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E9DD646-159C-C37A-9711-784A77A4A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6871ECA-13C4-4371-64F3-51F5EE7925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2957F21-9AFD-F18C-7B9F-8F49F06365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EEDF5-69F3-3D44-97B0-9459ABB11939}" type="datetimeFigureOut">
              <a:rPr lang="nl-NL" smtClean="0"/>
              <a:t>06-10-2022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C3048FD-ACA8-6340-DF3C-45CCC9AAE6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42E5542-2D40-EE7A-D445-18EAA99D6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D7345-EC43-744F-9289-051598CD86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2188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d.nl/binnenland/de-verwoestende-kracht-van-sociale-media-indra-problemen-dat-kind-heeft-toch-alles-mee~a9ade39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5.safelinks.protection.outlook.com/?url=https%3A%2F%2F0eqm.app.link%2Fitsmylife&amp;data=05%7C01%7Cm.de.rouw%40yuverta.nl%7Cd27c8ee7b2534d53eb5108da63c2099c%7Cfba70c8016c24415a402fca38335609a%7C0%7C0%7C637931982297237268%7CUnknown%7CTWFpbGZsb3d8eyJWIjoiMC4wLjAwMDAiLCJQIjoiV2luMzIiLCJBTiI6Ik1haWwiLCJXVCI6Mn0%3D%7C3000%7C%7C%7C&amp;sdata=kK3%2FiolKDw7PQ8LdaVAvQ6g8inYJXO5ntAMkty8O1cs%3D&amp;reserved=0" TargetMode="External"/><Relationship Id="rId2" Type="http://schemas.openxmlformats.org/officeDocument/2006/relationships/hyperlink" Target="https://eur05.safelinks.protection.outlook.com/?url=https%3A%2F%2Fwww.youtube.com%2Fwatch%3Fv%3DYm3zLcg4uWA&amp;data=05%7C01%7Cm.de.rouw%40yuverta.nl%7Cd27c8ee7b2534d53eb5108da63c2099c%7Cfba70c8016c24415a402fca38335609a%7C0%7C0%7C637931982297237268%7CUnknown%7CTWFpbGZsb3d8eyJWIjoiMC4wLjAwMDAiLCJQIjoiV2luMzIiLCJBTiI6Ik1haWwiLCJXVCI6Mn0%3D%7C3000%7C%7C%7C&amp;sdata=qPOBTXg2cNUADGI9%2FH3qL1CpUldFkYjjZ1R0e2sWt60%3D&amp;reserved=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B09311F9-E9C8-9648-EEFF-DC32BDB5C9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2731" y="1542402"/>
            <a:ext cx="5186842" cy="2387918"/>
          </a:xfrm>
        </p:spPr>
        <p:txBody>
          <a:bodyPr anchor="b">
            <a:normAutofit/>
          </a:bodyPr>
          <a:lstStyle/>
          <a:p>
            <a:r>
              <a:rPr lang="nl-NL" sz="5200">
                <a:solidFill>
                  <a:schemeClr val="tx2"/>
                </a:solidFill>
              </a:rPr>
              <a:t>Week 5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A96F1C3-1746-A892-FE71-B41B11BC4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02135" y="4001587"/>
            <a:ext cx="5188034" cy="682079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tx2"/>
                </a:solidFill>
              </a:rPr>
              <a:t>Lifestyle, IBS De leefbare stad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71937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B19A0CA-A8A4-9D89-60AB-A85379041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280679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nl-NL" sz="3600">
                <a:solidFill>
                  <a:schemeClr val="tx2"/>
                </a:solidFill>
              </a:rPr>
              <a:t>Leerdoelen vandaag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4DBA85-3328-D91A-360E-6BEAC8CE4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890979"/>
            <a:ext cx="9833548" cy="2693976"/>
          </a:xfrm>
        </p:spPr>
        <p:txBody>
          <a:bodyPr>
            <a:normAutofit/>
          </a:bodyPr>
          <a:lstStyle/>
          <a:p>
            <a:r>
              <a:rPr lang="nl-NL" sz="1800" dirty="0">
                <a:solidFill>
                  <a:schemeClr val="tx2"/>
                </a:solidFill>
              </a:rPr>
              <a:t>Je kan een verbinding leggen tussen de theorie die je hebt gevonden en de onderzoeksvraag</a:t>
            </a:r>
          </a:p>
          <a:p>
            <a:r>
              <a:rPr lang="nl-NL" sz="1800" dirty="0">
                <a:solidFill>
                  <a:schemeClr val="tx2"/>
                </a:solidFill>
              </a:rPr>
              <a:t>Terugkoppeling rode draad LA</a:t>
            </a:r>
          </a:p>
          <a:p>
            <a:r>
              <a:rPr lang="nl-NL" sz="1800" dirty="0">
                <a:solidFill>
                  <a:schemeClr val="tx2"/>
                </a:solidFill>
              </a:rPr>
              <a:t>Feedback </a:t>
            </a:r>
            <a:r>
              <a:rPr lang="nl-NL" sz="1800" dirty="0" err="1">
                <a:solidFill>
                  <a:schemeClr val="tx2"/>
                </a:solidFill>
              </a:rPr>
              <a:t>friends</a:t>
            </a:r>
            <a:endParaRPr lang="nl-NL" sz="1800" dirty="0">
              <a:solidFill>
                <a:schemeClr val="tx2"/>
              </a:solidFill>
            </a:endParaRPr>
          </a:p>
          <a:p>
            <a:r>
              <a:rPr lang="nl-NL" sz="1800" dirty="0">
                <a:solidFill>
                  <a:schemeClr val="tx2"/>
                </a:solidFill>
              </a:rPr>
              <a:t>Bespreking met de groep welke theoretische bevindingen je mee gaat nemen voor het advies.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14974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26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27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32BED621-4EC0-55D8-F419-CEAE144CD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nl-NL" sz="3600">
                <a:solidFill>
                  <a:schemeClr val="tx2"/>
                </a:solidFill>
              </a:rPr>
              <a:t>Hot topics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F791F4-B0A4-0E39-85EA-40A7CA7DC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9395" y="804671"/>
            <a:ext cx="5892525" cy="5732053"/>
          </a:xfrm>
        </p:spPr>
        <p:txBody>
          <a:bodyPr anchor="ctr">
            <a:normAutofit/>
          </a:bodyPr>
          <a:lstStyle/>
          <a:p>
            <a:r>
              <a:rPr lang="nl-NL" sz="1800" b="1" i="0" u="none" strike="noStrike" dirty="0">
                <a:solidFill>
                  <a:schemeClr val="tx2"/>
                </a:solidFill>
                <a:effectLst/>
                <a:latin typeface="Segoe UI" panose="020B0502040204020203" pitchFamily="34" charset="0"/>
              </a:rPr>
              <a:t>Nederlandse meisjes hebben last van schoolstress en prestatiedruk, zo rapporteerden onderzoekers afgelopen maand. Indra Zomers is 15 en vertelt over nog iets anders: de '</a:t>
            </a:r>
            <a:r>
              <a:rPr lang="nl-NL" sz="1800" b="1" i="0" u="none" strike="noStrike" dirty="0" err="1">
                <a:solidFill>
                  <a:schemeClr val="tx2"/>
                </a:solidFill>
                <a:effectLst/>
                <a:latin typeface="Segoe UI" panose="020B0502040204020203" pitchFamily="34" charset="0"/>
              </a:rPr>
              <a:t>battle</a:t>
            </a:r>
            <a:r>
              <a:rPr lang="nl-NL" sz="1800" b="1" i="0" u="none" strike="noStrike" dirty="0">
                <a:solidFill>
                  <a:schemeClr val="tx2"/>
                </a:solidFill>
                <a:effectLst/>
                <a:latin typeface="Segoe UI" panose="020B0502040204020203" pitchFamily="34" charset="0"/>
              </a:rPr>
              <a:t>' met Instagram, Snapchat en </a:t>
            </a:r>
            <a:r>
              <a:rPr lang="nl-NL" sz="1800" b="1" i="0" u="none" strike="noStrike" dirty="0" err="1">
                <a:solidFill>
                  <a:schemeClr val="tx2"/>
                </a:solidFill>
                <a:effectLst/>
                <a:latin typeface="Segoe UI" panose="020B0502040204020203" pitchFamily="34" charset="0"/>
              </a:rPr>
              <a:t>TikTok</a:t>
            </a:r>
            <a:r>
              <a:rPr lang="nl-NL" sz="1800" b="1" i="0" u="none" strike="noStrike" dirty="0">
                <a:solidFill>
                  <a:schemeClr val="tx2"/>
                </a:solidFill>
                <a:effectLst/>
                <a:latin typeface="Segoe UI" panose="020B0502040204020203" pitchFamily="34" charset="0"/>
              </a:rPr>
              <a:t>. En hoe ze die uiteindelijk won. </a:t>
            </a:r>
          </a:p>
          <a:p>
            <a:pPr marL="0" indent="0">
              <a:buNone/>
            </a:pPr>
            <a:r>
              <a:rPr lang="nl-NL" sz="1800" b="1" i="0" u="none" strike="noStrike" dirty="0">
                <a:solidFill>
                  <a:schemeClr val="tx2"/>
                </a:solidFill>
                <a:effectLst/>
                <a:latin typeface="Segoe UI" panose="020B0502040204020203" pitchFamily="34" charset="0"/>
                <a:hlinkClick r:id="rId2"/>
              </a:rPr>
              <a:t>https://www.bd.nl/binnenland/de-verwoestende-kracht-van-sociale-media-indra-problemen-dat-kind-heeft-toch-alles-mee~a9ade39e/</a:t>
            </a:r>
            <a:endParaRPr lang="nl-NL" sz="1800" b="1" i="0" u="none" strike="noStrike" dirty="0">
              <a:solidFill>
                <a:schemeClr val="tx2"/>
              </a:solidFill>
              <a:effectLst/>
              <a:latin typeface="Segoe UI" panose="020B0502040204020203" pitchFamily="34" charset="0"/>
            </a:endParaRPr>
          </a:p>
          <a:p>
            <a:pPr marL="0" indent="0">
              <a:buNone/>
            </a:pPr>
            <a:endParaRPr lang="nl-NL" sz="1800" b="1" i="0" u="none" strike="noStrike" dirty="0">
              <a:solidFill>
                <a:schemeClr val="tx2"/>
              </a:solidFill>
              <a:effectLst/>
              <a:latin typeface="Segoe UI" panose="020B0502040204020203" pitchFamily="34" charset="0"/>
            </a:endParaRPr>
          </a:p>
          <a:p>
            <a:r>
              <a:rPr lang="nl-NL" sz="1800" b="1" i="0" u="none" strike="noStrike" dirty="0">
                <a:solidFill>
                  <a:schemeClr val="tx2"/>
                </a:solidFill>
                <a:effectLst/>
                <a:latin typeface="Segoe UI" panose="020B0502040204020203" pitchFamily="34" charset="0"/>
              </a:rPr>
              <a:t>Ze dacht dat verslaving een uitzondering was. Inmiddels weet filosoof en schrijver Doortje </a:t>
            </a:r>
            <a:r>
              <a:rPr lang="nl-NL" sz="1800" b="1" i="0" u="none" strike="noStrike" dirty="0" err="1">
                <a:solidFill>
                  <a:schemeClr val="tx2"/>
                </a:solidFill>
                <a:effectLst/>
                <a:latin typeface="Segoe UI" panose="020B0502040204020203" pitchFamily="34" charset="0"/>
              </a:rPr>
              <a:t>Smithuijsen</a:t>
            </a:r>
            <a:r>
              <a:rPr lang="nl-NL" sz="1800" b="1" i="0" u="none" strike="noStrike" dirty="0">
                <a:solidFill>
                  <a:schemeClr val="tx2"/>
                </a:solidFill>
                <a:effectLst/>
                <a:latin typeface="Segoe UI" panose="020B0502040204020203" pitchFamily="34" charset="0"/>
              </a:rPr>
              <a:t> (30) dat de samenleving 'iedereen' verslaafd maakt aan schermen en apps.</a:t>
            </a:r>
          </a:p>
          <a:p>
            <a:pPr marL="0" indent="0">
              <a:buNone/>
            </a:pPr>
            <a:br>
              <a:rPr lang="nl-NL" sz="1800" dirty="0">
                <a:solidFill>
                  <a:schemeClr val="tx2"/>
                </a:solidFill>
              </a:rPr>
            </a:br>
            <a:endParaRPr lang="nl-NL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068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ACA2EA0-FFD3-42EC-9406-B595015E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5288BCE-665C-472A-8C43-664BCFA3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8762" y="1247775"/>
            <a:ext cx="9144000" cy="3007447"/>
          </a:xfrm>
          <a:prstGeom prst="rect">
            <a:avLst/>
          </a:prstGeom>
          <a:solidFill>
            <a:schemeClr val="bg1"/>
          </a:solidFill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CAFF027-E519-99B3-2162-56B74C42D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4988" y="1442172"/>
            <a:ext cx="8582025" cy="21773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Hulpmiddel APA regels 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6C57131-53A7-4C1A-BEA8-25F06A06A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7872" y="3912322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CEDDEB9-50E4-2C0C-D43F-5EA6F178B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6988" y="3962400"/>
            <a:ext cx="7058025" cy="5810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26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Bekijk</a:t>
            </a:r>
            <a:r>
              <a:rPr lang="en-US" sz="26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26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handleiding</a:t>
            </a:r>
            <a:r>
              <a:rPr lang="en-US" sz="26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en</a:t>
            </a:r>
            <a:r>
              <a:rPr lang="en-US" sz="26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voer</a:t>
            </a:r>
            <a:r>
              <a:rPr lang="en-US" sz="26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aanpassingen</a:t>
            </a:r>
            <a:r>
              <a:rPr lang="en-US" sz="26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door.</a:t>
            </a:r>
          </a:p>
        </p:txBody>
      </p:sp>
    </p:spTree>
    <p:extLst>
      <p:ext uri="{BB962C8B-B14F-4D97-AF65-F5344CB8AC3E}">
        <p14:creationId xmlns:p14="http://schemas.microsoft.com/office/powerpoint/2010/main" val="397906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2EB884A-2C8D-BEE2-7775-4E5073038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 dirty="0" err="1">
                <a:solidFill>
                  <a:srgbClr val="FFFFFF"/>
                </a:solidFill>
              </a:rPr>
              <a:t>Fitcoin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F78F0D-5CE9-2EEC-71FE-A9C105AE4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45622" cy="626665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sz="1500" b="1" i="0" u="none" strike="noStrike" dirty="0">
                <a:effectLst/>
                <a:latin typeface="Calibri Light" panose="020F0302020204030204" pitchFamily="34" charset="0"/>
              </a:rPr>
              <a:t>Een It’s My Life account maken</a:t>
            </a:r>
            <a:br>
              <a:rPr lang="nl-NL" sz="1500" b="0" i="0" u="none" strike="noStrike" dirty="0">
                <a:effectLst/>
                <a:latin typeface="Calibri" panose="020F0502020204030204" pitchFamily="34" charset="0"/>
              </a:rPr>
            </a:br>
            <a:r>
              <a:rPr lang="nl-NL" sz="1500" b="0" i="0" u="none" strike="noStrike" dirty="0">
                <a:effectLst/>
                <a:latin typeface="Calibri" panose="020F0502020204030204" pitchFamily="34" charset="0"/>
              </a:rPr>
              <a:t>Hoe Maak je een account aan? Heel simpel, je kunt de stapjes in </a:t>
            </a:r>
            <a:r>
              <a:rPr lang="nl-NL" sz="1500" b="0" i="0" u="sng" strike="noStrike" dirty="0">
                <a:effectLst/>
                <a:latin typeface="Calibri" panose="020F0502020204030204" pitchFamily="34" charset="0"/>
                <a:hlinkClick r:id="rId2" tooltip="https://eur05.safelinks.protection.outlook.com/?url=https%3A%2F%2Fwww.youtube.com%2Fwatch%3Fv%3DYm3zLcg4uWA&amp;data=05%7C01%7Cm.de.rouw%40yuverta.nl%7Cd27c8ee7b2534d53eb5108da63c2099c%7Cfba70c8016c24415a402fca38335609a%7C0%7C0%7C637931982297237268%7CUnknown%7CTWFpbGZsb3d8eyJWIjoiMC4wLjAwMDAiLCJQIjoiV2luMzIiLCJBTiI6Ik1haWwiLCJXVCI6Mn0%3D%7C3000%7C%7C%7C&amp;sdata=qPOBTXg2cNUADGI9%2FH3qL1CpUldFkYjjZ1R0e2sWt60%3D&amp;reserved=0"/>
              </a:rPr>
              <a:t>deze video</a:t>
            </a:r>
            <a:r>
              <a:rPr lang="nl-NL" sz="1500" b="0" i="0" u="none" strike="noStrike" dirty="0">
                <a:effectLst/>
                <a:latin typeface="Calibri" panose="020F0502020204030204" pitchFamily="34" charset="0"/>
              </a:rPr>
              <a:t> volgen of het onderstaande stappenplan bekijken voor de stap-voor-stap instructies. Belangrijk bij het aanmaken van jouw account is dat je de juiste </a:t>
            </a:r>
            <a:r>
              <a:rPr lang="nl-NL" sz="1500" b="0" i="0" u="none" strike="noStrike" dirty="0" err="1">
                <a:effectLst/>
                <a:latin typeface="Calibri" panose="020F0502020204030204" pitchFamily="34" charset="0"/>
              </a:rPr>
              <a:t>communitycode</a:t>
            </a:r>
            <a:r>
              <a:rPr lang="nl-NL" sz="1500" b="0" i="0" u="none" strike="noStrike" dirty="0">
                <a:effectLst/>
                <a:latin typeface="Calibri" panose="020F0502020204030204" pitchFamily="34" charset="0"/>
              </a:rPr>
              <a:t> gebruikt. Deze </a:t>
            </a:r>
            <a:r>
              <a:rPr lang="nl-NL" sz="1500" b="0" i="0" u="none" strike="noStrike" dirty="0" err="1">
                <a:effectLst/>
                <a:latin typeface="Calibri" panose="020F0502020204030204" pitchFamily="34" charset="0"/>
              </a:rPr>
              <a:t>communitycode</a:t>
            </a:r>
            <a:r>
              <a:rPr lang="nl-NL" sz="1500" b="0" i="0" u="none" strike="noStrike" dirty="0">
                <a:effectLst/>
                <a:latin typeface="Calibri" panose="020F0502020204030204" pitchFamily="34" charset="0"/>
              </a:rPr>
              <a:t> is: TLBW2022!</a:t>
            </a:r>
          </a:p>
          <a:p>
            <a:pPr>
              <a:buFont typeface="+mj-lt"/>
              <a:buAutoNum type="arabicPeriod"/>
            </a:pPr>
            <a:r>
              <a:rPr lang="nl-NL" sz="1500" b="1" i="0" u="none" strike="noStrike" dirty="0">
                <a:effectLst/>
                <a:latin typeface="Calibri" panose="020F0502020204030204" pitchFamily="34" charset="0"/>
              </a:rPr>
              <a:t>Download </a:t>
            </a:r>
            <a:r>
              <a:rPr lang="nl-NL" sz="1500" b="0" i="0" u="none" strike="noStrike" dirty="0">
                <a:effectLst/>
                <a:latin typeface="Calibri" panose="020F0502020204030204" pitchFamily="34" charset="0"/>
              </a:rPr>
              <a:t>als je geen stappenteller hebt en Android gebruikt de ‘Google Fit’ applicatie uit de Google Play Store en stel deze </a:t>
            </a:r>
            <a:r>
              <a:rPr lang="nl-NL" sz="1500" b="0" i="0" u="none" strike="noStrike" dirty="0" err="1">
                <a:effectLst/>
                <a:latin typeface="Calibri" panose="020F0502020204030204" pitchFamily="34" charset="0"/>
              </a:rPr>
              <a:t>activity</a:t>
            </a:r>
            <a:r>
              <a:rPr lang="nl-NL" sz="1500" b="0" i="0" u="none" strike="noStrike" dirty="0">
                <a:effectLst/>
                <a:latin typeface="Calibri" panose="020F0502020204030204" pitchFamily="34" charset="0"/>
              </a:rPr>
              <a:t> </a:t>
            </a:r>
            <a:r>
              <a:rPr lang="nl-NL" sz="1500" b="0" i="0" u="none" strike="noStrike" dirty="0" err="1">
                <a:effectLst/>
                <a:latin typeface="Calibri" panose="020F0502020204030204" pitchFamily="34" charset="0"/>
              </a:rPr>
              <a:t>tracker</a:t>
            </a:r>
            <a:r>
              <a:rPr lang="nl-NL" sz="1500" b="0" i="0" u="none" strike="noStrike" dirty="0">
                <a:effectLst/>
                <a:latin typeface="Calibri" panose="020F0502020204030204" pitchFamily="34" charset="0"/>
              </a:rPr>
              <a:t> in. Check bij gebruik van IOS of jouw Gezondheid app juist is ingesteld en stappen telt.</a:t>
            </a:r>
          </a:p>
          <a:p>
            <a:pPr>
              <a:buFont typeface="+mj-lt"/>
              <a:buAutoNum type="arabicPeriod"/>
            </a:pPr>
            <a:r>
              <a:rPr lang="nl-NL" sz="1500" b="1" i="0" u="none" strike="noStrike" dirty="0">
                <a:effectLst/>
                <a:latin typeface="Calibri" panose="020F0502020204030204" pitchFamily="34" charset="0"/>
              </a:rPr>
              <a:t>Download</a:t>
            </a:r>
            <a:r>
              <a:rPr lang="nl-NL" sz="1500" b="0" i="0" u="none" strike="noStrike" dirty="0">
                <a:effectLst/>
                <a:latin typeface="Calibri" panose="020F0502020204030204" pitchFamily="34" charset="0"/>
              </a:rPr>
              <a:t> de </a:t>
            </a:r>
            <a:r>
              <a:rPr lang="nl-NL" sz="1500" b="0" i="0" u="none" strike="noStrike" dirty="0" err="1">
                <a:effectLst/>
                <a:latin typeface="Calibri" panose="020F0502020204030204" pitchFamily="34" charset="0"/>
              </a:rPr>
              <a:t>Fitcoin</a:t>
            </a:r>
            <a:r>
              <a:rPr lang="nl-NL" sz="1500" b="0" i="0" u="none" strike="noStrike" dirty="0">
                <a:effectLst/>
                <a:latin typeface="Calibri" panose="020F0502020204030204" pitchFamily="34" charset="0"/>
              </a:rPr>
              <a:t> app via deze </a:t>
            </a:r>
            <a:r>
              <a:rPr lang="nl-NL" sz="1500" b="0" i="0" u="sng" strike="noStrike" dirty="0">
                <a:effectLst/>
                <a:latin typeface="Calibri" panose="020F0502020204030204" pitchFamily="34" charset="0"/>
                <a:hlinkClick r:id="rId3" tooltip="https://eur05.safelinks.protection.outlook.com/?url=https%3A%2F%2F0eqm.app.link%2Fitsmylife&amp;data=05%7C01%7Cm.de.rouw%40yuverta.nl%7Cd27c8ee7b2534d53eb5108da63c2099c%7Cfba70c8016c24415a402fca38335609a%7C0%7C0%7C637931982297237268%7CUnknown%7CTWFpbGZsb3d8eyJWIjoiMC4wLjAwMDAiLCJQIjoiV2luMzIiLCJBTiI6Ik1haWwiLCJXVCI6Mn0%3D%7C3000%7C%7C%7C&amp;sdata=kK3%2FiolKDw7PQ8LdaVAvQ6g8inYJXO5ntAMkty8O1cs%3D&amp;reserved=0"/>
              </a:rPr>
              <a:t>link</a:t>
            </a:r>
            <a:r>
              <a:rPr lang="nl-NL" sz="1500" b="0" i="0" u="none" strike="noStrike" dirty="0">
                <a:effectLst/>
                <a:latin typeface="Calibri" panose="020F0502020204030204" pitchFamily="34" charset="0"/>
              </a:rPr>
              <a:t> of scan onderstaande QR-code.</a:t>
            </a:r>
          </a:p>
          <a:p>
            <a:pPr>
              <a:buFont typeface="+mj-lt"/>
              <a:buAutoNum type="arabicPeriod"/>
            </a:pPr>
            <a:r>
              <a:rPr lang="nl-NL" sz="1500" b="1" i="0" u="none" strike="noStrike" dirty="0">
                <a:effectLst/>
                <a:latin typeface="Calibri" panose="020F0502020204030204" pitchFamily="34" charset="0"/>
              </a:rPr>
              <a:t>Registreer</a:t>
            </a:r>
            <a:r>
              <a:rPr lang="nl-NL" sz="1500" b="0" i="0" u="none" strike="noStrike" dirty="0">
                <a:effectLst/>
                <a:latin typeface="Calibri" panose="020F0502020204030204" pitchFamily="34" charset="0"/>
              </a:rPr>
              <a:t> je door je e-mailadres in te vullen.</a:t>
            </a:r>
          </a:p>
          <a:p>
            <a:pPr>
              <a:buFont typeface="+mj-lt"/>
              <a:buAutoNum type="arabicPeriod"/>
            </a:pPr>
            <a:r>
              <a:rPr lang="nl-NL" sz="1500" b="0" i="0" u="none" strike="noStrike" dirty="0">
                <a:effectLst/>
                <a:latin typeface="Calibri" panose="020F0502020204030204" pitchFamily="34" charset="0"/>
              </a:rPr>
              <a:t>Voer je voor- en achternaam in.</a:t>
            </a:r>
          </a:p>
          <a:p>
            <a:pPr>
              <a:buFont typeface="+mj-lt"/>
              <a:buAutoNum type="arabicPeriod"/>
            </a:pPr>
            <a:r>
              <a:rPr lang="nl-NL" sz="1500" b="0" i="0" u="none" strike="noStrike" dirty="0">
                <a:effectLst/>
                <a:latin typeface="Calibri" panose="020F0502020204030204" pitchFamily="34" charset="0"/>
              </a:rPr>
              <a:t>Verzin een </a:t>
            </a:r>
            <a:r>
              <a:rPr lang="nl-NL" sz="1500" b="1" i="0" u="none" strike="noStrike" dirty="0">
                <a:effectLst/>
                <a:latin typeface="Calibri" panose="020F0502020204030204" pitchFamily="34" charset="0"/>
              </a:rPr>
              <a:t>wachtwoord</a:t>
            </a:r>
            <a:r>
              <a:rPr lang="nl-NL" sz="1500" b="0" i="0" u="none" strike="noStrike" dirty="0">
                <a:effectLst/>
                <a:latin typeface="Calibri" panose="020F0502020204030204" pitchFamily="34" charset="0"/>
              </a:rPr>
              <a:t> en gebruik minimaal 8 tekens, een getal en een hoofdletter.</a:t>
            </a:r>
          </a:p>
          <a:p>
            <a:pPr>
              <a:buFont typeface="+mj-lt"/>
              <a:buAutoNum type="arabicPeriod"/>
            </a:pPr>
            <a:r>
              <a:rPr lang="nl-NL" sz="1500" b="0" i="0" u="none" strike="noStrike" dirty="0">
                <a:effectLst/>
                <a:latin typeface="Calibri" panose="020F0502020204030204" pitchFamily="34" charset="0"/>
              </a:rPr>
              <a:t>Ga akkoord met de </a:t>
            </a:r>
            <a:r>
              <a:rPr lang="nl-NL" sz="1500" b="1" i="0" u="none" strike="noStrike" dirty="0">
                <a:effectLst/>
                <a:latin typeface="Calibri" panose="020F0502020204030204" pitchFamily="34" charset="0"/>
              </a:rPr>
              <a:t>Privacyverklaring en gebruiksvoorwaarden.</a:t>
            </a:r>
            <a:endParaRPr lang="nl-NL" sz="1500" b="0" i="0" u="none" strike="noStrike" dirty="0">
              <a:effectLst/>
              <a:latin typeface="Calibri" panose="020F0502020204030204" pitchFamily="34" charset="0"/>
            </a:endParaRPr>
          </a:p>
          <a:p>
            <a:pPr>
              <a:buFont typeface="+mj-lt"/>
              <a:buAutoNum type="arabicPeriod"/>
            </a:pPr>
            <a:r>
              <a:rPr lang="nl-NL" sz="1500" b="0" i="0" u="none" strike="noStrike" dirty="0">
                <a:effectLst/>
                <a:latin typeface="Calibri" panose="020F0502020204030204" pitchFamily="34" charset="0"/>
              </a:rPr>
              <a:t>Vul de juiste </a:t>
            </a:r>
            <a:r>
              <a:rPr lang="nl-NL" sz="1500" b="1" i="0" u="none" strike="noStrike" dirty="0">
                <a:effectLst/>
                <a:latin typeface="Calibri" panose="020F0502020204030204" pitchFamily="34" charset="0"/>
              </a:rPr>
              <a:t>Community code</a:t>
            </a:r>
            <a:r>
              <a:rPr lang="nl-NL" sz="1500" b="0" i="0" u="none" strike="noStrike" dirty="0">
                <a:effectLst/>
                <a:latin typeface="Calibri" panose="020F0502020204030204" pitchFamily="34" charset="0"/>
              </a:rPr>
              <a:t> in, deze heb je ontvangen via je mail of ambassadeur.</a:t>
            </a:r>
          </a:p>
          <a:p>
            <a:pPr>
              <a:buFont typeface="+mj-lt"/>
              <a:buAutoNum type="arabicPeriod"/>
            </a:pPr>
            <a:r>
              <a:rPr lang="nl-NL" sz="1500" b="1" i="0" u="none" strike="noStrike" dirty="0">
                <a:effectLst/>
                <a:latin typeface="Calibri" panose="020F0502020204030204" pitchFamily="34" charset="0"/>
              </a:rPr>
              <a:t>Bevestig</a:t>
            </a:r>
            <a:r>
              <a:rPr lang="nl-NL" sz="1500" b="0" i="0" u="none" strike="noStrike" dirty="0">
                <a:effectLst/>
                <a:latin typeface="Calibri" panose="020F0502020204030204" pitchFamily="34" charset="0"/>
              </a:rPr>
              <a:t> je registratie via de link die je ontvangt op het door jou opgegeven e-mailadres.</a:t>
            </a:r>
          </a:p>
          <a:p>
            <a:pPr>
              <a:buFont typeface="+mj-lt"/>
              <a:buAutoNum type="arabicPeriod"/>
            </a:pPr>
            <a:r>
              <a:rPr lang="nl-NL" sz="1500" b="0" i="0" u="none" strike="noStrike" dirty="0">
                <a:effectLst/>
                <a:latin typeface="Calibri" panose="020F0502020204030204" pitchFamily="34" charset="0"/>
              </a:rPr>
              <a:t>Klik op ‘</a:t>
            </a:r>
            <a:r>
              <a:rPr lang="nl-NL" sz="1500" b="1" i="0" u="none" strike="noStrike" dirty="0">
                <a:effectLst/>
                <a:latin typeface="Calibri" panose="020F0502020204030204" pitchFamily="34" charset="0"/>
              </a:rPr>
              <a:t>Start met het verdienen van </a:t>
            </a:r>
            <a:r>
              <a:rPr lang="nl-NL" sz="1500" b="1" i="0" u="none" strike="noStrike" dirty="0" err="1">
                <a:effectLst/>
                <a:latin typeface="Calibri" panose="020F0502020204030204" pitchFamily="34" charset="0"/>
              </a:rPr>
              <a:t>Fitcoins</a:t>
            </a:r>
            <a:r>
              <a:rPr lang="nl-NL" sz="1500" b="1" i="0" u="none" strike="noStrike" dirty="0">
                <a:effectLst/>
                <a:latin typeface="Calibri" panose="020F0502020204030204" pitchFamily="34" charset="0"/>
              </a:rPr>
              <a:t>’</a:t>
            </a:r>
            <a:r>
              <a:rPr lang="nl-NL" sz="1500" b="0" i="0" u="none" strike="noStrike" dirty="0">
                <a:effectLst/>
                <a:latin typeface="Calibri" panose="020F0502020204030204" pitchFamily="34" charset="0"/>
              </a:rPr>
              <a:t>, volg de stappen, en voltooi jouw account.</a:t>
            </a:r>
          </a:p>
          <a:p>
            <a:pPr>
              <a:buFont typeface="+mj-lt"/>
              <a:buAutoNum type="arabicPeriod"/>
            </a:pPr>
            <a:r>
              <a:rPr lang="nl-NL" sz="1500" b="1" i="0" u="none" strike="noStrike" dirty="0">
                <a:effectLst/>
                <a:latin typeface="Calibri" panose="020F0502020204030204" pitchFamily="34" charset="0"/>
              </a:rPr>
              <a:t>GO: </a:t>
            </a:r>
            <a:r>
              <a:rPr lang="nl-NL" sz="1500" b="0" i="0" u="none" strike="noStrike" dirty="0">
                <a:effectLst/>
                <a:latin typeface="Calibri" panose="020F0502020204030204" pitchFamily="34" charset="0"/>
              </a:rPr>
              <a:t>Tel stappen, verzamel </a:t>
            </a:r>
            <a:r>
              <a:rPr lang="nl-NL" sz="1500" b="0" i="0" u="none" strike="noStrike" dirty="0" err="1">
                <a:effectLst/>
                <a:latin typeface="Calibri" panose="020F0502020204030204" pitchFamily="34" charset="0"/>
              </a:rPr>
              <a:t>Fitcoins</a:t>
            </a:r>
            <a:r>
              <a:rPr lang="nl-NL" sz="1500" b="0" i="0" u="none" strike="noStrike" dirty="0">
                <a:effectLst/>
                <a:latin typeface="Calibri" panose="020F0502020204030204" pitchFamily="34" charset="0"/>
              </a:rPr>
              <a:t>, en geef deze uit voor gezonde producten en diensten!</a:t>
            </a:r>
          </a:p>
          <a:p>
            <a:endParaRPr lang="nl-NL" sz="1500" dirty="0"/>
          </a:p>
        </p:txBody>
      </p:sp>
    </p:spTree>
    <p:extLst>
      <p:ext uri="{BB962C8B-B14F-4D97-AF65-F5344CB8AC3E}">
        <p14:creationId xmlns:p14="http://schemas.microsoft.com/office/powerpoint/2010/main" val="358198382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369</Words>
  <Application>Microsoft Macintosh PowerPoint</Application>
  <PresentationFormat>Breedbeeld</PresentationFormat>
  <Paragraphs>28</Paragraphs>
  <Slides>5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Segoe UI</vt:lpstr>
      <vt:lpstr>Kantoorthema</vt:lpstr>
      <vt:lpstr>Week 5</vt:lpstr>
      <vt:lpstr>Leerdoelen vandaag</vt:lpstr>
      <vt:lpstr>Hot topics</vt:lpstr>
      <vt:lpstr>Hulpmiddel APA regels </vt:lpstr>
      <vt:lpstr>Fitcoin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5</dc:title>
  <dc:creator>Mariska de Rouw</dc:creator>
  <cp:lastModifiedBy>Mariska de Rouw</cp:lastModifiedBy>
  <cp:revision>2</cp:revision>
  <dcterms:created xsi:type="dcterms:W3CDTF">2022-10-06T06:33:10Z</dcterms:created>
  <dcterms:modified xsi:type="dcterms:W3CDTF">2022-10-06T13:17:04Z</dcterms:modified>
</cp:coreProperties>
</file>